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5" r:id="rId9"/>
    <p:sldId id="262" r:id="rId10"/>
    <p:sldId id="263" r:id="rId11"/>
    <p:sldId id="264" r:id="rId12"/>
    <p:sldId id="266" r:id="rId13"/>
    <p:sldId id="267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74540-20C3-F740-0955-61DB38C12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7D38D-368C-4C8D-D6AA-32474F31D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CB26F-F44E-190F-6D85-0AEFFCCF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2E4EE-2A8F-EFD5-69D9-053D0B15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AF6DD-D276-88B3-AE7F-0978BC22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4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B048E-4709-10D8-8F88-034F0F26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3E20C3-F15B-7FCE-1A63-F10678C29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07428-452A-A02F-0B5A-9B2BB90E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75029-DCAA-EC44-B2AC-4642E5C5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6DB02-0F7A-6A1F-8878-640C55A1D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8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270E4D-4606-C7EF-7784-90B73E65F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AD77CF-E58F-18AA-D67B-07EE1194F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C1F7E-0371-DFEF-B09E-BDABB1B6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83F11-1922-FD27-C77A-42D51F1D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BF1CD-F787-4B54-010A-80E42A16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81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B0CBA-3E3D-0F84-1169-765E76DA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B8726-E1FF-DF0C-160C-85763E28C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6CC5A-95D0-2848-473F-BCD6EE80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602D47-DC26-E897-A21B-CFB9262F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5D667-B61B-F91B-ADC0-58C31DD9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5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F4D81-3C46-695F-B7B7-88386F42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0C489-B687-A0F6-FD4F-B7243CCF3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0ADD9-07B1-5B00-236F-E8F0C5FB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817EF-03AC-63A3-2E00-4BFC61D01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C8885-AD06-9923-0E4B-23041112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1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B67E-03E2-0C18-EBFE-06D84391F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A108C-C44F-79D9-E046-7408544C8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D9EB15-9134-3736-1FE2-0D4071FDC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32C8D2-89C0-440C-9C21-0B29A6B8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BDD909-3E9A-D311-3468-999A5825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39DFDA-58C4-6556-EEE3-3CD811C9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1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1FA58-7BEE-4D60-9B5F-6BA8A5FF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69D682-AAB5-2337-D4F3-A4DE6BD7A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1218E5-038D-BF8F-EEA6-1153654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8992C6-FD5D-B6FA-D60D-93B682D76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D9132A-8AEF-5AF0-CB54-6329E5C64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0954A8-DF9A-DE23-64CB-AAD75B9A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D51C08-9985-3145-3FE9-E3FF8958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E50DFC-1F12-16C7-6CBF-BB00F6E1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3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4D414-B42C-DF04-74FF-66F7F982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3B738F-EAAC-71CD-E623-BFD79A07F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DA3192-AF03-11BD-BFDD-D4570354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891800-21A6-0DEB-13AF-CF675ED9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5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8E96E4-D291-FB11-32C4-967EFA11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6CE2B5-B23B-39D0-B2D8-37886AEA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16A71-D114-314A-CFBF-FAB6C31C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3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341C7-5CD2-73AF-061D-F91A8B71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7AA7-B73E-2F1A-77D3-809C65B2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661322-6AA3-137D-C74A-DE49A6318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71811A-AEBC-AE44-208F-F2300FC8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03D5DD-06DE-7987-C922-1A441EE1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B2CA9F-647F-4263-29CF-2260D319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70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67BDF-EAE2-2F05-C9ED-4BE6BC2F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C5895C-9E89-35D7-ACE8-55B18B35F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B3E1B4-4264-D701-E630-7EF6C6F3A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DDC602-441D-920A-195B-EA622E6C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739C6B-BAA7-D8A9-C6FC-95B291001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48C569-83E3-3DAA-0C5E-23BEEE74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5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BFFC3B-0CF4-6F42-CFB4-C8559172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2351FF-B45C-6FAE-F528-03BCF98C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12544-42F3-92E2-AA84-751D69AC5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4DAB8-4220-CF98-3F18-59533FD87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20841-5D3D-4457-7A3E-B07A8E122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0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6D05B-19B9-A1A0-3778-98DD66848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UEFN </a:t>
            </a:r>
            <a:r>
              <a:rPr lang="ko-KR" altLang="en-US" dirty="0"/>
              <a:t>장치 사용법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5CCFFF-7113-CEEA-B7A8-9D2F054F87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39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2F846-9F5D-C310-F071-EB30E241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</a:t>
            </a:r>
            <a:r>
              <a:rPr lang="en-US" altLang="ko-KR" dirty="0"/>
              <a:t>-_object_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523E-AFBB-0D00-4451-7404AE2C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Field: </a:t>
            </a:r>
            <a:r>
              <a:rPr lang="ko-KR" altLang="en-US" dirty="0"/>
              <a:t>무시해도 됨</a:t>
            </a:r>
            <a:r>
              <a:rPr lang="en-US" altLang="ko-KR" dirty="0"/>
              <a:t>, </a:t>
            </a:r>
            <a:r>
              <a:rPr lang="en-US" altLang="ko-KR" dirty="0" err="1"/>
              <a:t>data.verse</a:t>
            </a:r>
            <a:r>
              <a:rPr lang="ko-KR" altLang="en-US" dirty="0"/>
              <a:t>에서 선언될 변수 이름임</a:t>
            </a:r>
            <a:endParaRPr lang="en-US" altLang="ko-KR" dirty="0"/>
          </a:p>
          <a:p>
            <a:r>
              <a:rPr lang="en-US" altLang="ko-KR" dirty="0"/>
              <a:t>Key: UEFN</a:t>
            </a:r>
            <a:r>
              <a:rPr lang="ko-KR" altLang="en-US" dirty="0"/>
              <a:t>에서 대응될 오브젝트의 </a:t>
            </a:r>
            <a:r>
              <a:rPr lang="ko-KR" altLang="en-US" dirty="0" err="1"/>
              <a:t>키값</a:t>
            </a:r>
            <a:endParaRPr lang="en-US" altLang="ko-KR" dirty="0"/>
          </a:p>
          <a:p>
            <a:r>
              <a:rPr lang="en-US" altLang="ko-KR" dirty="0" err="1"/>
              <a:t>MoneyPerShoot</a:t>
            </a:r>
            <a:r>
              <a:rPr lang="en-US" altLang="ko-KR" dirty="0"/>
              <a:t>: </a:t>
            </a:r>
            <a:r>
              <a:rPr lang="ko-KR" altLang="en-US" dirty="0" err="1"/>
              <a:t>피격시</a:t>
            </a:r>
            <a:r>
              <a:rPr lang="ko-KR" altLang="en-US" dirty="0"/>
              <a:t> 들어올 돈</a:t>
            </a:r>
            <a:r>
              <a:rPr lang="en-US" altLang="ko-KR" dirty="0"/>
              <a:t>(</a:t>
            </a:r>
            <a:r>
              <a:rPr lang="ko-KR" altLang="en-US" dirty="0"/>
              <a:t>명중한 총알 개수 기준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UnlockCost</a:t>
            </a:r>
            <a:r>
              <a:rPr lang="en-US" altLang="ko-KR" dirty="0"/>
              <a:t>: </a:t>
            </a:r>
            <a:r>
              <a:rPr lang="ko-KR" altLang="en-US" dirty="0"/>
              <a:t>해금에 필요한 금액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D6F734-28CF-2351-71E9-1641A876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30" y="4971713"/>
            <a:ext cx="2775093" cy="8001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480587-5790-7D2D-5D92-8AECD44E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21" y="4108068"/>
            <a:ext cx="4356324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2F846-9F5D-C310-F071-EB30E241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</a:t>
            </a:r>
            <a:r>
              <a:rPr lang="en-US" altLang="ko-KR" dirty="0"/>
              <a:t>-_object_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523E-AFBB-0D00-4451-7404AE2C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Field: </a:t>
            </a:r>
            <a:r>
              <a:rPr lang="ko-KR" altLang="en-US" dirty="0"/>
              <a:t>무시해도 됨</a:t>
            </a:r>
            <a:r>
              <a:rPr lang="en-US" altLang="ko-KR" dirty="0"/>
              <a:t>, </a:t>
            </a:r>
            <a:r>
              <a:rPr lang="en-US" altLang="ko-KR" dirty="0" err="1"/>
              <a:t>data.verse</a:t>
            </a:r>
            <a:r>
              <a:rPr lang="ko-KR" altLang="en-US" dirty="0"/>
              <a:t>에서 선언될 변수 이름임</a:t>
            </a:r>
            <a:endParaRPr lang="en-US" altLang="ko-KR" dirty="0"/>
          </a:p>
          <a:p>
            <a:r>
              <a:rPr lang="en-US" altLang="ko-KR" dirty="0"/>
              <a:t>Key: UEFN</a:t>
            </a:r>
            <a:r>
              <a:rPr lang="ko-KR" altLang="en-US" dirty="0"/>
              <a:t>에서 대응될  </a:t>
            </a:r>
            <a:r>
              <a:rPr lang="ko-KR" altLang="en-US" dirty="0" err="1"/>
              <a:t>키값</a:t>
            </a:r>
            <a:endParaRPr lang="en-US" altLang="ko-KR" dirty="0"/>
          </a:p>
          <a:p>
            <a:r>
              <a:rPr lang="en-US" altLang="ko-KR" dirty="0" err="1"/>
              <a:t>UnlockCost</a:t>
            </a:r>
            <a:r>
              <a:rPr lang="en-US" altLang="ko-KR" dirty="0"/>
              <a:t>: </a:t>
            </a:r>
            <a:r>
              <a:rPr lang="ko-KR" altLang="en-US" dirty="0"/>
              <a:t>해금에 필요한 금액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A277D-34BE-0FF4-E8A5-19868567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465" y="5383547"/>
            <a:ext cx="1797142" cy="8001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6B59C5-F7DD-D835-693A-A30F61938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991" y="4144859"/>
            <a:ext cx="3308520" cy="20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4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0BAB-F1AE-4D84-DF9E-F27D32B7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상점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584A13-99F8-74D3-0AF7-1EBA98748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DetectorObject</a:t>
            </a:r>
            <a:r>
              <a:rPr lang="en-US" dirty="0"/>
              <a:t>: </a:t>
            </a:r>
            <a:r>
              <a:rPr lang="ko-KR" altLang="en-US" dirty="0"/>
              <a:t>버튼</a:t>
            </a:r>
            <a:r>
              <a:rPr lang="en-US" altLang="ko-KR" dirty="0"/>
              <a:t>. </a:t>
            </a:r>
            <a:r>
              <a:rPr lang="ko-KR" altLang="en-US" dirty="0"/>
              <a:t>누르면 구매 시도</a:t>
            </a:r>
            <a:endParaRPr lang="en-US" altLang="ko-KR" dirty="0"/>
          </a:p>
          <a:p>
            <a:r>
              <a:rPr lang="en-US" dirty="0"/>
              <a:t>Key: </a:t>
            </a:r>
            <a:r>
              <a:rPr lang="ko-KR" altLang="en-US" dirty="0"/>
              <a:t>엑셀 테이블의 무기 키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Item Granter</a:t>
            </a:r>
            <a:r>
              <a:rPr lang="ko-KR" altLang="en-US" dirty="0"/>
              <a:t>는 </a:t>
            </a:r>
            <a:r>
              <a:rPr lang="en-US" altLang="ko-KR" dirty="0"/>
              <a:t>tag</a:t>
            </a:r>
            <a:r>
              <a:rPr lang="ko-KR" altLang="en-US" dirty="0"/>
              <a:t>로 </a:t>
            </a:r>
            <a:r>
              <a:rPr lang="ko-KR" altLang="en-US" dirty="0" err="1"/>
              <a:t>찾</a:t>
            </a:r>
            <a:endParaRPr lang="en-US" altLang="ko-KR" dirty="0"/>
          </a:p>
          <a:p>
            <a:r>
              <a:rPr lang="ko-KR" altLang="en-US" dirty="0"/>
              <a:t>아서 자동으로</a:t>
            </a:r>
            <a:br>
              <a:rPr lang="en-US" altLang="ko-KR" dirty="0"/>
            </a:br>
            <a:r>
              <a:rPr lang="ko-KR" altLang="en-US" dirty="0"/>
              <a:t>바인딩을 시도함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실패하면 에러 로그 출력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2ED083-7B2C-FA2A-C1AD-E89F8C3D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65" y="1216502"/>
            <a:ext cx="3775809" cy="23630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6175FF-E1BF-3850-170C-36DBD85C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365" y="3753721"/>
            <a:ext cx="2025754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65E92-1389-B85A-A155-BEB676AA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텔레포터</a:t>
            </a:r>
            <a:r>
              <a:rPr lang="ko-KR" altLang="en-US" dirty="0"/>
              <a:t>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83D04-879A-9683-CD63-7EDB81C0B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Zone:</a:t>
            </a:r>
            <a:r>
              <a:rPr lang="ko-KR" altLang="en-US" dirty="0"/>
              <a:t> 돌연변이 유발 구역 설정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플레이어가 감지되면</a:t>
            </a:r>
            <a:br>
              <a:rPr lang="en-US" altLang="ko-KR" dirty="0"/>
            </a:br>
            <a:r>
              <a:rPr lang="ko-KR" altLang="en-US" dirty="0"/>
              <a:t>유효한 구역으로 </a:t>
            </a:r>
            <a:r>
              <a:rPr lang="ko-KR" altLang="en-US" dirty="0" err="1"/>
              <a:t>텔레포트</a:t>
            </a:r>
            <a:r>
              <a:rPr lang="ko-KR" altLang="en-US" dirty="0"/>
              <a:t> 시킴</a:t>
            </a:r>
            <a:endParaRPr lang="en-US" altLang="ko-KR" dirty="0"/>
          </a:p>
          <a:p>
            <a:r>
              <a:rPr lang="en-US" dirty="0" err="1"/>
              <a:t>TeleportList</a:t>
            </a:r>
            <a:r>
              <a:rPr lang="en-US" dirty="0"/>
              <a:t>:</a:t>
            </a:r>
            <a:br>
              <a:rPr lang="en-US" dirty="0"/>
            </a:br>
            <a:r>
              <a:rPr lang="ko-KR" altLang="en-US" dirty="0"/>
              <a:t>이 장치의 배열 인덱스 기준으로</a:t>
            </a:r>
            <a:br>
              <a:rPr lang="en-US" altLang="ko-KR" dirty="0"/>
            </a:br>
            <a:r>
              <a:rPr lang="ko-KR" altLang="en-US" dirty="0"/>
              <a:t>플레이어의 인덱스와 매칭하여</a:t>
            </a:r>
            <a:br>
              <a:rPr lang="en-US" altLang="ko-KR" dirty="0"/>
            </a:br>
            <a:r>
              <a:rPr lang="ko-KR" altLang="en-US" dirty="0" err="1"/>
              <a:t>텔레포트</a:t>
            </a:r>
            <a:r>
              <a:rPr lang="ko-KR" altLang="en-US" dirty="0"/>
              <a:t> 시킴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A778E4-06E8-6CB3-FAD3-7C6BD90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986" y="1818041"/>
            <a:ext cx="2317869" cy="1035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43393-AC08-2814-7B17-E03B302C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351" y="3370150"/>
            <a:ext cx="3658800" cy="22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2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9DE48-A37B-3CB5-9E7D-21B9EBD6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구매 버튼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31D4F-F92C-C2B8-C7EE-F6D709BE5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IsUnlockProp</a:t>
            </a:r>
            <a:r>
              <a:rPr lang="ko-KR" altLang="en-US" dirty="0"/>
              <a:t>이 체크되어 있다면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설정된 </a:t>
            </a:r>
            <a:r>
              <a:rPr lang="en-US" altLang="ko-KR" dirty="0"/>
              <a:t>Prop</a:t>
            </a:r>
            <a:r>
              <a:rPr lang="ko-KR" altLang="en-US" dirty="0"/>
              <a:t>을 활성화 시킴</a:t>
            </a:r>
            <a:br>
              <a:rPr lang="en-US" altLang="ko-KR" dirty="0"/>
            </a:br>
            <a:r>
              <a:rPr lang="ko-KR" altLang="en-US" dirty="0"/>
              <a:t>반대로 </a:t>
            </a:r>
            <a:r>
              <a:rPr lang="ko-KR" altLang="en-US" dirty="0" err="1"/>
              <a:t>언체크</a:t>
            </a:r>
            <a:r>
              <a:rPr lang="ko-KR" altLang="en-US" dirty="0"/>
              <a:t> </a:t>
            </a:r>
            <a:r>
              <a:rPr lang="ko-KR" altLang="en-US" dirty="0" err="1"/>
              <a:t>되어있다면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Barrier </a:t>
            </a:r>
            <a:r>
              <a:rPr lang="ko-KR" altLang="en-US" dirty="0"/>
              <a:t>장치를 비활성화 시킴</a:t>
            </a:r>
            <a:endParaRPr lang="en-US" altLang="ko-KR" dirty="0"/>
          </a:p>
          <a:p>
            <a:r>
              <a:rPr lang="en-US" altLang="ko-KR" dirty="0"/>
              <a:t>Key: </a:t>
            </a:r>
            <a:r>
              <a:rPr lang="en-US" altLang="ko-KR" dirty="0" err="1"/>
              <a:t>InUnlockProp</a:t>
            </a:r>
            <a:r>
              <a:rPr lang="en-US" altLang="ko-KR" dirty="0"/>
              <a:t> </a:t>
            </a:r>
            <a:r>
              <a:rPr lang="ko-KR" altLang="en-US" dirty="0"/>
              <a:t>값에 따라 넣을</a:t>
            </a:r>
            <a:br>
              <a:rPr lang="en-US" altLang="ko-KR" dirty="0"/>
            </a:br>
            <a:r>
              <a:rPr lang="en-US" altLang="ko-KR" dirty="0"/>
              <a:t>key </a:t>
            </a:r>
            <a:r>
              <a:rPr lang="ko-KR" altLang="en-US" dirty="0"/>
              <a:t>종류가 달라짐</a:t>
            </a:r>
            <a:br>
              <a:rPr lang="en-US" altLang="ko-KR" dirty="0"/>
            </a:br>
            <a:r>
              <a:rPr lang="en-US" altLang="ko-KR" dirty="0"/>
              <a:t>true</a:t>
            </a:r>
            <a:r>
              <a:rPr lang="ko-KR" altLang="en-US" dirty="0"/>
              <a:t>라면 </a:t>
            </a:r>
            <a:r>
              <a:rPr lang="en-US" altLang="ko-KR" dirty="0"/>
              <a:t>_object_ </a:t>
            </a:r>
            <a:r>
              <a:rPr lang="ko-KR" altLang="en-US" dirty="0"/>
              <a:t>테이블의 키를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false</a:t>
            </a:r>
            <a:r>
              <a:rPr lang="ko-KR" altLang="en-US" dirty="0"/>
              <a:t>라면 </a:t>
            </a:r>
            <a:r>
              <a:rPr lang="en-US" altLang="ko-KR" dirty="0"/>
              <a:t>_</a:t>
            </a:r>
            <a:r>
              <a:rPr lang="en-US" altLang="ko-KR" dirty="0" err="1"/>
              <a:t>barrierUnlock</a:t>
            </a:r>
            <a:r>
              <a:rPr lang="en-US" altLang="ko-KR" dirty="0"/>
              <a:t>_ </a:t>
            </a:r>
            <a:r>
              <a:rPr lang="ko-KR" altLang="en-US" dirty="0"/>
              <a:t>테이블의 키를</a:t>
            </a:r>
            <a:br>
              <a:rPr lang="en-US" altLang="ko-KR" dirty="0"/>
            </a:br>
            <a:r>
              <a:rPr lang="ko-KR" altLang="en-US" dirty="0"/>
              <a:t>가지고 데이터 바인딩을 시도함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4B4C64-4CA2-EFBF-2590-171F6B76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29" y="2481909"/>
            <a:ext cx="2375022" cy="1371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263B8F-2583-EAAC-76AF-B2428CFC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421" y="4028911"/>
            <a:ext cx="3152139" cy="19727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9A6758-5065-CE00-65C7-0F8422E93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55" y="585604"/>
            <a:ext cx="2838596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6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9DE48-A37B-3CB5-9E7D-21B9EBD6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구매 버튼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31D4F-F92C-C2B8-C7EE-F6D709BE5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PlayerIndex</a:t>
            </a:r>
            <a:r>
              <a:rPr lang="en-US" altLang="ko-KR" dirty="0"/>
              <a:t>: </a:t>
            </a:r>
            <a:r>
              <a:rPr lang="ko-KR" altLang="en-US" dirty="0"/>
              <a:t>상호작용을 시도한 플레이어가</a:t>
            </a:r>
            <a:br>
              <a:rPr lang="en-US" altLang="ko-KR" dirty="0"/>
            </a:br>
            <a:r>
              <a:rPr lang="ko-KR" altLang="en-US" dirty="0"/>
              <a:t>해당 인덱스와 다를 경우</a:t>
            </a:r>
            <a:r>
              <a:rPr lang="en-US" altLang="ko-KR" dirty="0"/>
              <a:t>, </a:t>
            </a:r>
            <a:r>
              <a:rPr lang="ko-KR" altLang="en-US" dirty="0"/>
              <a:t>작동하지 않음</a:t>
            </a:r>
            <a:endParaRPr lang="en-US" altLang="ko-KR" dirty="0"/>
          </a:p>
          <a:p>
            <a:r>
              <a:rPr lang="en-US" altLang="ko-KR" dirty="0"/>
              <a:t>Button: </a:t>
            </a:r>
            <a:r>
              <a:rPr lang="ko-KR" altLang="en-US" dirty="0"/>
              <a:t>왼쪽의 파란색 버튼</a:t>
            </a:r>
            <a:endParaRPr lang="en-US" altLang="ko-KR" dirty="0"/>
          </a:p>
          <a:p>
            <a:r>
              <a:rPr lang="en-US" altLang="ko-KR" dirty="0" err="1"/>
              <a:t>DecoButtonFail</a:t>
            </a:r>
            <a:r>
              <a:rPr lang="en-US" altLang="ko-KR" dirty="0"/>
              <a:t>: </a:t>
            </a:r>
            <a:r>
              <a:rPr lang="ko-KR" altLang="en-US" dirty="0"/>
              <a:t>오른쪽의 금액부족시 활성화될</a:t>
            </a:r>
            <a:br>
              <a:rPr lang="en-US" altLang="ko-KR" dirty="0"/>
            </a:br>
            <a:r>
              <a:rPr lang="ko-KR" altLang="en-US" dirty="0"/>
              <a:t>버튼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4B4C64-4CA2-EFBF-2590-171F6B76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29" y="2481909"/>
            <a:ext cx="2375022" cy="1371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263B8F-2583-EAAC-76AF-B2428CFC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421" y="4028911"/>
            <a:ext cx="3152139" cy="19727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9A6758-5065-CE00-65C7-0F8422E93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55" y="585604"/>
            <a:ext cx="2838596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1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C3D98-D38F-4245-6CCA-465B7D69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돈 </a:t>
            </a:r>
            <a:r>
              <a:rPr lang="ko-KR" altLang="en-US" dirty="0" err="1"/>
              <a:t>생성기</a:t>
            </a:r>
            <a:r>
              <a:rPr lang="ko-KR" altLang="en-US" dirty="0"/>
              <a:t>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E60A7-2539-2FF8-58A8-C6991766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Manipulator: </a:t>
            </a:r>
            <a:r>
              <a:rPr lang="ko-KR" altLang="en-US" dirty="0"/>
              <a:t>이 구역 안에 </a:t>
            </a:r>
            <a:r>
              <a:rPr lang="en-US" altLang="ko-KR" dirty="0"/>
              <a:t>prop</a:t>
            </a:r>
            <a:r>
              <a:rPr lang="ko-KR" altLang="en-US" dirty="0"/>
              <a:t>이 하나만 있어야 정상 동작</a:t>
            </a:r>
            <a:r>
              <a:rPr lang="en-US" altLang="ko-KR" dirty="0"/>
              <a:t>.</a:t>
            </a:r>
          </a:p>
          <a:p>
            <a:r>
              <a:rPr lang="en-US" dirty="0"/>
              <a:t>Prop: </a:t>
            </a:r>
            <a:r>
              <a:rPr lang="ko-KR" altLang="en-US" dirty="0"/>
              <a:t>피격될 </a:t>
            </a:r>
            <a:r>
              <a:rPr lang="en-US" altLang="ko-KR" dirty="0"/>
              <a:t>prop</a:t>
            </a:r>
          </a:p>
          <a:p>
            <a:r>
              <a:rPr lang="en-US" altLang="ko-KR" dirty="0"/>
              <a:t>Key: _object_ </a:t>
            </a:r>
            <a:r>
              <a:rPr lang="ko-KR" altLang="en-US" dirty="0"/>
              <a:t>테이블 값 바인딩</a:t>
            </a:r>
            <a:endParaRPr lang="en-US" altLang="ko-KR" dirty="0"/>
          </a:p>
          <a:p>
            <a:r>
              <a:rPr lang="en-US" altLang="ko-KR" dirty="0" err="1"/>
              <a:t>IsHideOnStarted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이 값이 </a:t>
            </a:r>
            <a:r>
              <a:rPr lang="en-US" altLang="ko-KR" dirty="0"/>
              <a:t>true</a:t>
            </a:r>
            <a:r>
              <a:rPr lang="ko-KR" altLang="en-US" dirty="0"/>
              <a:t>면 </a:t>
            </a:r>
            <a:r>
              <a:rPr lang="ko-KR" altLang="en-US" dirty="0" err="1"/>
              <a:t>시작시</a:t>
            </a:r>
            <a:r>
              <a:rPr lang="ko-KR" altLang="en-US" dirty="0"/>
              <a:t> </a:t>
            </a:r>
            <a:r>
              <a:rPr lang="ko-KR" altLang="en-US" dirty="0" err="1"/>
              <a:t>숨겨짐</a:t>
            </a:r>
            <a:r>
              <a:rPr lang="en-US" altLang="ko-KR" dirty="0"/>
              <a:t>(hide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이 값이 </a:t>
            </a:r>
            <a:r>
              <a:rPr lang="en-US" altLang="ko-KR" dirty="0"/>
              <a:t>false</a:t>
            </a:r>
            <a:r>
              <a:rPr lang="ko-KR" altLang="en-US" dirty="0"/>
              <a:t>면 활성화된 채로 시작</a:t>
            </a:r>
            <a:r>
              <a:rPr lang="en-US" altLang="ko-KR" dirty="0"/>
              <a:t>(show)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868FBE-2A76-DDE2-8A84-3D007D97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59" y="2359701"/>
            <a:ext cx="2222614" cy="990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EAB8A8-A425-30CD-6486-4CE862B1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192" y="3716851"/>
            <a:ext cx="3583608" cy="2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1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46FC7-DF15-7085-BB2F-8BC02C35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슬롯머신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38580-DA93-3C1D-8444-D93DD6837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Table: Money</a:t>
            </a:r>
            <a:r>
              <a:rPr lang="ko-KR" altLang="en-US" dirty="0"/>
              <a:t>는 당첨 금액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Percentage</a:t>
            </a:r>
            <a:r>
              <a:rPr lang="ko-KR" altLang="en-US" dirty="0"/>
              <a:t>는 확률</a:t>
            </a:r>
            <a:br>
              <a:rPr lang="en-US" altLang="ko-KR" dirty="0"/>
            </a:br>
            <a:r>
              <a:rPr lang="ko-KR" altLang="en-US" dirty="0"/>
              <a:t>참고로 모든 확률의 합이 </a:t>
            </a:r>
            <a:r>
              <a:rPr lang="en-US" altLang="ko-KR" dirty="0"/>
              <a:t>1</a:t>
            </a:r>
            <a:r>
              <a:rPr lang="ko-KR" altLang="en-US" dirty="0"/>
              <a:t>이어야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 이상이 되면 에러로그 출력</a:t>
            </a:r>
            <a:br>
              <a:rPr lang="en-US" altLang="ko-KR" dirty="0"/>
            </a:br>
            <a:r>
              <a:rPr lang="ko-KR" altLang="en-US" dirty="0"/>
              <a:t>그 미만이면 몰</a:t>
            </a:r>
            <a:r>
              <a:rPr lang="en-US" altLang="ko-KR" dirty="0"/>
              <a:t>?</a:t>
            </a:r>
            <a:r>
              <a:rPr lang="ko-KR" altLang="en-US" dirty="0"/>
              <a:t>루</a:t>
            </a:r>
            <a:endParaRPr lang="en-US" altLang="ko-KR" dirty="0"/>
          </a:p>
          <a:p>
            <a:r>
              <a:rPr lang="en-US" altLang="ko-KR" dirty="0"/>
              <a:t>VFX: </a:t>
            </a:r>
            <a:r>
              <a:rPr lang="ko-KR" altLang="en-US" dirty="0" err="1"/>
              <a:t>성공시</a:t>
            </a:r>
            <a:r>
              <a:rPr lang="ko-KR" altLang="en-US" dirty="0"/>
              <a:t> 나타날 </a:t>
            </a:r>
            <a:r>
              <a:rPr lang="en-US" altLang="ko-KR" dirty="0"/>
              <a:t>VFX</a:t>
            </a:r>
          </a:p>
          <a:p>
            <a:r>
              <a:rPr lang="en-US" altLang="ko-KR" dirty="0" err="1"/>
              <a:t>PayoutDuration</a:t>
            </a:r>
            <a:r>
              <a:rPr lang="en-US" altLang="ko-KR" dirty="0"/>
              <a:t>: </a:t>
            </a:r>
            <a:r>
              <a:rPr lang="ko-KR" altLang="en-US" dirty="0"/>
              <a:t>결과가 나올 때 까지</a:t>
            </a:r>
            <a:br>
              <a:rPr lang="en-US" altLang="ko-KR" dirty="0"/>
            </a:br>
            <a:r>
              <a:rPr lang="ko-KR" altLang="en-US" dirty="0"/>
              <a:t>걸리는 시간</a:t>
            </a:r>
            <a:endParaRPr lang="en-US" altLang="ko-KR" dirty="0"/>
          </a:p>
          <a:p>
            <a:r>
              <a:rPr lang="en-US" altLang="ko-KR" dirty="0" err="1"/>
              <a:t>VFXDuration</a:t>
            </a:r>
            <a:r>
              <a:rPr lang="en-US" altLang="ko-KR" dirty="0"/>
              <a:t>: VFX</a:t>
            </a:r>
            <a:r>
              <a:rPr lang="ko-KR" altLang="en-US" dirty="0"/>
              <a:t>의 지속시간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116740-9B29-7FDA-F980-2E7FFC0C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02" y="1193685"/>
            <a:ext cx="2578233" cy="2235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E7BC9-6052-7404-BD02-64CEF1A86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016" y="3788519"/>
            <a:ext cx="3571731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6CC79-66DE-E0F6-9A2C-34CAC9D2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2AF89-DEA1-3827-E105-7B9C82909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display</a:t>
            </a:r>
          </a:p>
          <a:p>
            <a:r>
              <a:rPr lang="en-US" dirty="0"/>
              <a:t>Data manager device</a:t>
            </a:r>
          </a:p>
          <a:p>
            <a:r>
              <a:rPr lang="en-US" dirty="0"/>
              <a:t>Hud message device</a:t>
            </a:r>
          </a:p>
          <a:p>
            <a:r>
              <a:rPr lang="en-US" dirty="0"/>
              <a:t>Item granter</a:t>
            </a:r>
          </a:p>
          <a:p>
            <a:r>
              <a:rPr lang="en-US" dirty="0"/>
              <a:t>Player manager device</a:t>
            </a:r>
          </a:p>
          <a:p>
            <a:endParaRPr lang="en-US" dirty="0"/>
          </a:p>
          <a:p>
            <a:r>
              <a:rPr lang="ko-KR" altLang="en-US" dirty="0"/>
              <a:t>이들은 모두 필수적으로 </a:t>
            </a:r>
            <a:r>
              <a:rPr lang="ko-KR" altLang="en-US" dirty="0" err="1"/>
              <a:t>존재햐아함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A64106-E801-23D5-EA6D-4DF4070A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60" y="4479544"/>
            <a:ext cx="1308167" cy="1060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19E27E-D966-12E5-6439-A008675FB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07" y="630485"/>
            <a:ext cx="5702593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6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040C8-0F3E-500C-22AF-7E111C90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)-player manager device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4A3CA-9BF4-BC55-8B5A-DE0D29752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순서대로 설정</a:t>
            </a:r>
            <a:r>
              <a:rPr lang="en-US" altLang="ko-KR" dirty="0"/>
              <a:t>.</a:t>
            </a:r>
          </a:p>
          <a:p>
            <a:r>
              <a:rPr lang="en-US" dirty="0" err="1"/>
              <a:t>DefaultWeaponkey</a:t>
            </a:r>
            <a:r>
              <a:rPr lang="en-US" dirty="0"/>
              <a:t>:</a:t>
            </a:r>
            <a:br>
              <a:rPr lang="en-US" dirty="0"/>
            </a:br>
            <a:r>
              <a:rPr lang="ko-KR" altLang="en-US" dirty="0"/>
              <a:t>플레이어에게 기본적으로</a:t>
            </a:r>
            <a:br>
              <a:rPr lang="en-US" altLang="ko-KR" dirty="0"/>
            </a:br>
            <a:r>
              <a:rPr lang="ko-KR" altLang="en-US" dirty="0"/>
              <a:t>지급할 무기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5957EF-6593-0280-4E5E-74046EEF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00" y="4044730"/>
            <a:ext cx="2222614" cy="8826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8D36A7-B5EA-447E-885E-0352A16C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746" y="2120581"/>
            <a:ext cx="3276768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040C8-0F3E-500C-22AF-7E111C90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)-player manager device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4A3CA-9BF4-BC55-8B5A-DE0D29752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내부적으로 플레이어는 인덱스가 존재함</a:t>
            </a:r>
            <a:br>
              <a:rPr lang="en-US" altLang="ko-KR" dirty="0"/>
            </a:br>
            <a:r>
              <a:rPr lang="en-US" altLang="ko-KR" dirty="0" err="1"/>
              <a:t>player_spawner_devic</a:t>
            </a:r>
            <a:r>
              <a:rPr lang="ko-KR" altLang="en-US" dirty="0"/>
              <a:t>에서 </a:t>
            </a:r>
            <a:r>
              <a:rPr lang="en-US" altLang="ko-KR" dirty="0"/>
              <a:t>enter </a:t>
            </a:r>
            <a:r>
              <a:rPr lang="ko-KR" altLang="en-US" dirty="0"/>
              <a:t>이벤트가 발생시</a:t>
            </a:r>
            <a:br>
              <a:rPr lang="en-US" altLang="ko-KR" dirty="0"/>
            </a:br>
            <a:r>
              <a:rPr lang="ko-KR" altLang="en-US" dirty="0"/>
              <a:t>이 마지막으로 접속한 플레이어의 </a:t>
            </a:r>
            <a:r>
              <a:rPr lang="en-US" altLang="ko-KR" dirty="0"/>
              <a:t>index + 1 </a:t>
            </a:r>
            <a:r>
              <a:rPr lang="ko-KR" altLang="en-US" dirty="0"/>
              <a:t>하여 저장해줌</a:t>
            </a: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 err="1"/>
              <a:t>player_spawner_device</a:t>
            </a:r>
            <a:r>
              <a:rPr lang="ko-KR" altLang="en-US" dirty="0"/>
              <a:t>는 단 한 개만 </a:t>
            </a:r>
            <a:r>
              <a:rPr lang="ko-KR" altLang="en-US" dirty="0" err="1"/>
              <a:t>존재햐아함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6FAB30-5A62-3676-A97F-02FA5902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43" y="4782555"/>
            <a:ext cx="5816899" cy="1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59FDB-E44C-55C1-F065-095B442C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)-custom display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9813E-E2FA-D5AB-1F67-D28A3CDA8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설정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9E1D3-FADA-C863-CB92-60FF6C0A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107" y="2452207"/>
            <a:ext cx="3651438" cy="26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034DB-6DCF-EBB7-53AB-73CFE81E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)-</a:t>
            </a:r>
            <a:r>
              <a:rPr lang="en-US" dirty="0" err="1"/>
              <a:t>ItemGranter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B951B-6F9C-6D43-D1A4-715C57FB4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엑셀 테이블의 </a:t>
            </a:r>
            <a:r>
              <a:rPr lang="en-US" altLang="ko-KR" dirty="0"/>
              <a:t>Index</a:t>
            </a:r>
            <a:r>
              <a:rPr lang="ko-KR" altLang="en-US" dirty="0"/>
              <a:t>와</a:t>
            </a:r>
            <a:br>
              <a:rPr lang="en-US" altLang="ko-KR" dirty="0"/>
            </a:br>
            <a:r>
              <a:rPr lang="en-US" altLang="ko-KR" dirty="0" err="1"/>
              <a:t>ItemGranter</a:t>
            </a:r>
            <a:r>
              <a:rPr lang="en-US" altLang="ko-KR" dirty="0"/>
              <a:t> </a:t>
            </a:r>
            <a:r>
              <a:rPr lang="ko-KR" altLang="en-US" dirty="0"/>
              <a:t>장치의</a:t>
            </a:r>
            <a:br>
              <a:rPr lang="en-US" altLang="ko-KR" dirty="0"/>
            </a:br>
            <a:r>
              <a:rPr lang="ko-KR" altLang="en-US" dirty="0"/>
              <a:t>아이템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ko-KR" altLang="en-US" dirty="0" err="1"/>
              <a:t>같아야함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D18D36-D4AA-B277-6104-6AA6750B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004" y="2974927"/>
            <a:ext cx="2260716" cy="35117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3C0879-EF9A-83EA-3347-F6987DBC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090" y="1380995"/>
            <a:ext cx="5315223" cy="15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034DB-6DCF-EBB7-53AB-73CFE81E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)-</a:t>
            </a:r>
            <a:r>
              <a:rPr lang="en-US" dirty="0" err="1"/>
              <a:t>ItemGranter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B951B-6F9C-6D43-D1A4-715C57FB4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엑셀 테이블의 </a:t>
            </a:r>
            <a:r>
              <a:rPr lang="en-US" altLang="ko-KR" dirty="0"/>
              <a:t>Index</a:t>
            </a:r>
            <a:r>
              <a:rPr lang="ko-KR" altLang="en-US" dirty="0"/>
              <a:t>와</a:t>
            </a:r>
            <a:br>
              <a:rPr lang="en-US" altLang="ko-KR" dirty="0"/>
            </a:br>
            <a:r>
              <a:rPr lang="en-US" altLang="ko-KR" dirty="0" err="1"/>
              <a:t>ItemGranter</a:t>
            </a:r>
            <a:r>
              <a:rPr lang="en-US" altLang="ko-KR" dirty="0"/>
              <a:t> </a:t>
            </a:r>
            <a:r>
              <a:rPr lang="ko-KR" altLang="en-US" dirty="0"/>
              <a:t>장치의</a:t>
            </a:r>
            <a:br>
              <a:rPr lang="en-US" altLang="ko-KR" dirty="0"/>
            </a:br>
            <a:r>
              <a:rPr lang="ko-KR" altLang="en-US" dirty="0"/>
              <a:t>아이템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ko-KR" altLang="en-US" dirty="0" err="1"/>
              <a:t>같아야함</a:t>
            </a:r>
            <a:endParaRPr lang="en-US" altLang="ko-KR" dirty="0"/>
          </a:p>
          <a:p>
            <a:r>
              <a:rPr lang="ko-KR" altLang="en-US" dirty="0"/>
              <a:t>해당 키와 </a:t>
            </a:r>
            <a:r>
              <a:rPr lang="en-US" altLang="ko-KR" dirty="0"/>
              <a:t>index</a:t>
            </a:r>
            <a:r>
              <a:rPr lang="ko-KR" altLang="en-US" dirty="0"/>
              <a:t>가 대응되어야</a:t>
            </a:r>
            <a:br>
              <a:rPr lang="en-US" altLang="ko-KR" dirty="0"/>
            </a:br>
            <a:r>
              <a:rPr lang="ko-KR" altLang="en-US" dirty="0"/>
              <a:t>정상적으로 데이터가 </a:t>
            </a:r>
            <a:r>
              <a:rPr lang="ko-KR" altLang="en-US" dirty="0" err="1"/>
              <a:t>들어감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3C0879-EF9A-83EA-3347-F6987DBC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090" y="1380995"/>
            <a:ext cx="5315223" cy="15939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4712BF-9166-FFE6-1B84-B38BCD2D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47" y="3172880"/>
            <a:ext cx="5518434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1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A028E-0F46-A14F-5559-EF1D4016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 </a:t>
            </a:r>
            <a:r>
              <a:rPr lang="en-US" altLang="ko-KR" dirty="0"/>
              <a:t>– </a:t>
            </a:r>
            <a:r>
              <a:rPr lang="ko-KR" altLang="en-US" dirty="0"/>
              <a:t>데이터 바인딩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27A0FB-8021-09B2-DE67-B2B32B9EE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엑셀 테이블에서 정의한 </a:t>
            </a:r>
            <a:r>
              <a:rPr lang="en-US" altLang="ko-KR" dirty="0"/>
              <a:t>Key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en-US" altLang="ko-KR" dirty="0"/>
              <a:t>UEFN</a:t>
            </a:r>
            <a:r>
              <a:rPr lang="ko-KR" altLang="en-US" dirty="0"/>
              <a:t>에서 입력해주면</a:t>
            </a:r>
            <a:br>
              <a:rPr lang="en-US" altLang="ko-KR" dirty="0"/>
            </a:br>
            <a:r>
              <a:rPr lang="ko-KR" altLang="en-US" dirty="0"/>
              <a:t>엑셀 테이블의 값이 자동으로 바인딩 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실패시</a:t>
            </a:r>
            <a:r>
              <a:rPr lang="ko-KR" altLang="en-US" dirty="0"/>
              <a:t> 에러 로그를 띄움</a:t>
            </a:r>
            <a:r>
              <a:rPr lang="en-US" altLang="ko-KR" dirty="0"/>
              <a:t>(</a:t>
            </a:r>
            <a:r>
              <a:rPr lang="ko-KR" altLang="en-US" dirty="0"/>
              <a:t>아마</a:t>
            </a:r>
            <a:r>
              <a:rPr lang="en-US" altLang="ko-KR" dirty="0"/>
              <a:t>?)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593BF4-DB30-0FDC-D811-90CB2231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18" y="2522493"/>
            <a:ext cx="1936850" cy="850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3A621D-06E6-53D3-76EF-93960338F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160" y="4002377"/>
            <a:ext cx="2140060" cy="13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7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2F846-9F5D-C310-F071-EB30E241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</a:t>
            </a:r>
            <a:r>
              <a:rPr lang="en-US" altLang="ko-KR" dirty="0"/>
              <a:t>-_Weapon_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523E-AFBB-0D00-4451-7404AE2C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Field: </a:t>
            </a:r>
            <a:r>
              <a:rPr lang="ko-KR" altLang="en-US" dirty="0"/>
              <a:t>무시해도 됨</a:t>
            </a:r>
            <a:r>
              <a:rPr lang="en-US" altLang="ko-KR" dirty="0"/>
              <a:t>, </a:t>
            </a:r>
            <a:r>
              <a:rPr lang="en-US" altLang="ko-KR" dirty="0" err="1"/>
              <a:t>data.verse</a:t>
            </a:r>
            <a:r>
              <a:rPr lang="ko-KR" altLang="en-US" dirty="0"/>
              <a:t>에서 선언될 변수 이름임</a:t>
            </a:r>
            <a:endParaRPr lang="en-US" altLang="ko-KR" dirty="0"/>
          </a:p>
          <a:p>
            <a:r>
              <a:rPr lang="en-US" altLang="ko-KR" dirty="0"/>
              <a:t>Key: UEFN</a:t>
            </a:r>
            <a:r>
              <a:rPr lang="ko-KR" altLang="en-US" dirty="0"/>
              <a:t>에서 대응될 무기의 </a:t>
            </a:r>
            <a:r>
              <a:rPr lang="ko-KR" altLang="en-US" dirty="0" err="1"/>
              <a:t>키값</a:t>
            </a:r>
            <a:endParaRPr lang="en-US" altLang="ko-KR" dirty="0"/>
          </a:p>
          <a:p>
            <a:r>
              <a:rPr lang="en-US" altLang="ko-KR" dirty="0"/>
              <a:t>Index:</a:t>
            </a:r>
            <a:r>
              <a:rPr lang="ko-KR" altLang="en-US" dirty="0"/>
              <a:t> </a:t>
            </a:r>
            <a:r>
              <a:rPr lang="en-US" altLang="ko-KR" dirty="0" err="1"/>
              <a:t>ItemGranter</a:t>
            </a:r>
            <a:r>
              <a:rPr lang="ko-KR" altLang="en-US" dirty="0"/>
              <a:t>와 대응되는 인덱스</a:t>
            </a:r>
            <a:endParaRPr lang="en-US" altLang="ko-KR" dirty="0"/>
          </a:p>
          <a:p>
            <a:r>
              <a:rPr lang="en-US" altLang="ko-KR" dirty="0" err="1"/>
              <a:t>MoneyPerShoot</a:t>
            </a:r>
            <a:r>
              <a:rPr lang="en-US" altLang="ko-KR" dirty="0"/>
              <a:t>: </a:t>
            </a:r>
            <a:r>
              <a:rPr lang="ko-KR" altLang="en-US" dirty="0"/>
              <a:t>무기 </a:t>
            </a:r>
            <a:r>
              <a:rPr lang="ko-KR" altLang="en-US" dirty="0" err="1"/>
              <a:t>명중시</a:t>
            </a:r>
            <a:r>
              <a:rPr lang="ko-KR" altLang="en-US" dirty="0"/>
              <a:t> 한 발 당 들어오는 돈</a:t>
            </a:r>
            <a:endParaRPr lang="en-US" altLang="ko-KR" dirty="0"/>
          </a:p>
          <a:p>
            <a:r>
              <a:rPr lang="en-US" altLang="ko-KR" dirty="0" err="1"/>
              <a:t>buyCost</a:t>
            </a:r>
            <a:r>
              <a:rPr lang="en-US" altLang="ko-KR" dirty="0"/>
              <a:t>: </a:t>
            </a:r>
            <a:r>
              <a:rPr lang="ko-KR" altLang="en-US" dirty="0" err="1"/>
              <a:t>구매시</a:t>
            </a:r>
            <a:r>
              <a:rPr lang="ko-KR" altLang="en-US" dirty="0"/>
              <a:t> 필요한 금액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AF028-EA68-C2FC-B786-65597195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604" y="3945474"/>
            <a:ext cx="3505380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60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531</Words>
  <Application>Microsoft Office PowerPoint</Application>
  <PresentationFormat>와이드스크린</PresentationFormat>
  <Paragraphs>69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테마</vt:lpstr>
      <vt:lpstr>UEFN 장치 사용법</vt:lpstr>
      <vt:lpstr>Manager(필수)</vt:lpstr>
      <vt:lpstr>Manager(필수)-player manager device</vt:lpstr>
      <vt:lpstr>Manager(필수)-player manager device</vt:lpstr>
      <vt:lpstr>Manager(필수)-custom display</vt:lpstr>
      <vt:lpstr>Manager(필수)-ItemGranter</vt:lpstr>
      <vt:lpstr>Manager(필수)-ItemGranter</vt:lpstr>
      <vt:lpstr>엑셀 테이블 사용법 – 데이터 바인딩</vt:lpstr>
      <vt:lpstr>엑셀 테이블 사용법-_Weapon_</vt:lpstr>
      <vt:lpstr>엑셀 테이블 사용법-_object_</vt:lpstr>
      <vt:lpstr>엑셀 테이블 사용법-_object_</vt:lpstr>
      <vt:lpstr>상점 사용법</vt:lpstr>
      <vt:lpstr>텔레포터 사용법</vt:lpstr>
      <vt:lpstr>구매 버튼 사용법</vt:lpstr>
      <vt:lpstr>구매 버튼 사용법</vt:lpstr>
      <vt:lpstr>돈 생성기 사용법</vt:lpstr>
      <vt:lpstr>슬롯머신 사용법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UEFN 장치 사용법</dc:title>
  <dc:creator>손형준</dc:creator>
  <cp:lastModifiedBy>손형준</cp:lastModifiedBy>
  <cp:revision>17</cp:revision>
  <dcterms:created xsi:type="dcterms:W3CDTF">2023-11-23T10:51:22Z</dcterms:created>
  <dcterms:modified xsi:type="dcterms:W3CDTF">2023-11-23T11:28:48Z</dcterms:modified>
</cp:coreProperties>
</file>